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7A5A8-8AEF-4D5A-B910-D8BF2559939F}" type="datetimeFigureOut">
              <a:rPr lang="en-AU" smtClean="0"/>
              <a:t>8/11/2020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F01D2-A114-4180-B995-6F4F9EF649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42382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7A5A8-8AEF-4D5A-B910-D8BF2559939F}" type="datetimeFigureOut">
              <a:rPr lang="en-AU" smtClean="0"/>
              <a:t>8/11/2020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F01D2-A114-4180-B995-6F4F9EF649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3165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7A5A8-8AEF-4D5A-B910-D8BF2559939F}" type="datetimeFigureOut">
              <a:rPr lang="en-AU" smtClean="0"/>
              <a:t>8/11/2020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F01D2-A114-4180-B995-6F4F9EF649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8265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7A5A8-8AEF-4D5A-B910-D8BF2559939F}" type="datetimeFigureOut">
              <a:rPr lang="en-AU" smtClean="0"/>
              <a:t>8/11/2020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F01D2-A114-4180-B995-6F4F9EF649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7711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7A5A8-8AEF-4D5A-B910-D8BF2559939F}" type="datetimeFigureOut">
              <a:rPr lang="en-AU" smtClean="0"/>
              <a:t>8/11/2020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F01D2-A114-4180-B995-6F4F9EF649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62663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7A5A8-8AEF-4D5A-B910-D8BF2559939F}" type="datetimeFigureOut">
              <a:rPr lang="en-AU" smtClean="0"/>
              <a:t>8/11/2020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F01D2-A114-4180-B995-6F4F9EF649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5784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7A5A8-8AEF-4D5A-B910-D8BF2559939F}" type="datetimeFigureOut">
              <a:rPr lang="en-AU" smtClean="0"/>
              <a:t>8/11/2020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F01D2-A114-4180-B995-6F4F9EF649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3782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7A5A8-8AEF-4D5A-B910-D8BF2559939F}" type="datetimeFigureOut">
              <a:rPr lang="en-AU" smtClean="0"/>
              <a:t>8/11/2020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F01D2-A114-4180-B995-6F4F9EF649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47631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7A5A8-8AEF-4D5A-B910-D8BF2559939F}" type="datetimeFigureOut">
              <a:rPr lang="en-AU" smtClean="0"/>
              <a:t>8/11/2020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F01D2-A114-4180-B995-6F4F9EF649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1092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7A5A8-8AEF-4D5A-B910-D8BF2559939F}" type="datetimeFigureOut">
              <a:rPr lang="en-AU" smtClean="0"/>
              <a:t>8/11/2020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F01D2-A114-4180-B995-6F4F9EF649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9748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7A5A8-8AEF-4D5A-B910-D8BF2559939F}" type="datetimeFigureOut">
              <a:rPr lang="en-AU" smtClean="0"/>
              <a:t>8/11/2020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F01D2-A114-4180-B995-6F4F9EF649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15398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7A5A8-8AEF-4D5A-B910-D8BF2559939F}" type="datetimeFigureOut">
              <a:rPr lang="en-AU" smtClean="0"/>
              <a:t>8/11/2020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F01D2-A114-4180-B995-6F4F9EF649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7749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0"/>
            <a:ext cx="3730724" cy="37307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1576"/>
            <a:ext cx="3816424" cy="381642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640" y="548680"/>
            <a:ext cx="1752600" cy="1752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803" y="116632"/>
            <a:ext cx="1940540" cy="248234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4212" y="4247293"/>
            <a:ext cx="5616624" cy="128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158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-38402"/>
            <a:ext cx="4876800" cy="3200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35100" y="1196752"/>
            <a:ext cx="8570744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dirty="0"/>
              <a:t>How do drug users understand drugs?</a:t>
            </a:r>
          </a:p>
          <a:p>
            <a:endParaRPr lang="en-AU" sz="2000" dirty="0"/>
          </a:p>
          <a:p>
            <a:endParaRPr lang="en-AU" sz="2000" dirty="0"/>
          </a:p>
          <a:p>
            <a:r>
              <a:rPr lang="en-AU" sz="2000" dirty="0"/>
              <a:t>How do drug users understand drug policy?</a:t>
            </a:r>
          </a:p>
          <a:p>
            <a:endParaRPr lang="en-AU" sz="2000" dirty="0"/>
          </a:p>
          <a:p>
            <a:endParaRPr lang="en-AU" sz="2000" dirty="0"/>
          </a:p>
          <a:p>
            <a:r>
              <a:rPr lang="en-AU" sz="2000" dirty="0"/>
              <a:t>What insights can these understandings offer to harm reduction policy makers?</a:t>
            </a:r>
          </a:p>
          <a:p>
            <a:endParaRPr lang="en-AU" sz="2000" dirty="0"/>
          </a:p>
          <a:p>
            <a:endParaRPr lang="en-AU" sz="2000" dirty="0"/>
          </a:p>
          <a:p>
            <a:endParaRPr lang="en-AU" sz="2000" dirty="0"/>
          </a:p>
          <a:p>
            <a:endParaRPr lang="en-AU" sz="2000" dirty="0"/>
          </a:p>
          <a:p>
            <a:r>
              <a:rPr lang="en-AU" sz="2000" dirty="0"/>
              <a:t>		https://www.facebook.com/anonlineaustraliandrugdiscussion/</a:t>
            </a:r>
          </a:p>
          <a:p>
            <a:endParaRPr lang="en-AU" sz="2000" dirty="0"/>
          </a:p>
          <a:p>
            <a:endParaRPr lang="en-AU" sz="2000" dirty="0"/>
          </a:p>
          <a:p>
            <a:r>
              <a:rPr lang="en-AU" sz="2000" dirty="0"/>
              <a:t>		https://anonlineaustraliandrugdiscussion.wordpress.com/</a:t>
            </a:r>
          </a:p>
          <a:p>
            <a:endParaRPr lang="en-AU" sz="2000" dirty="0"/>
          </a:p>
          <a:p>
            <a:endParaRPr lang="en-AU" sz="2000" dirty="0"/>
          </a:p>
          <a:p>
            <a:endParaRPr lang="en-AU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5301208"/>
            <a:ext cx="1108070" cy="76733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985" y="4499721"/>
            <a:ext cx="623332" cy="62333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67544" y="332656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/>
              <a:t>An Online Australian Drug Discussion </a:t>
            </a:r>
          </a:p>
        </p:txBody>
      </p:sp>
    </p:spTree>
    <p:extLst>
      <p:ext uri="{BB962C8B-B14F-4D97-AF65-F5344CB8AC3E}">
        <p14:creationId xmlns:p14="http://schemas.microsoft.com/office/powerpoint/2010/main" val="1488624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47280" y="1156102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We need to learn more about alternative drug policy models.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43683" y="5013176"/>
            <a:ext cx="3108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Harm reduction is not enough.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738337"/>
            <a:ext cx="3668638" cy="3247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409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028" y="2624458"/>
            <a:ext cx="9144000" cy="425173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63688" y="119347"/>
            <a:ext cx="590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…but the problem is bigger than drug policy.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75656" y="1268760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The problem is with how political systems are designed.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7056" y="2435148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Political systems need to be more reflexive, or alternative drug policy won’t work.</a:t>
            </a:r>
          </a:p>
        </p:txBody>
      </p:sp>
    </p:spTree>
    <p:extLst>
      <p:ext uri="{BB962C8B-B14F-4D97-AF65-F5344CB8AC3E}">
        <p14:creationId xmlns:p14="http://schemas.microsoft.com/office/powerpoint/2010/main" val="756459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9694" y="109338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Because drug user communities provide better drug user care than government services.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628800"/>
            <a:ext cx="3645107" cy="486916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59632" y="260648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Why should we trial self-regulated drug user communities?</a:t>
            </a:r>
          </a:p>
        </p:txBody>
      </p:sp>
    </p:spTree>
    <p:extLst>
      <p:ext uri="{BB962C8B-B14F-4D97-AF65-F5344CB8AC3E}">
        <p14:creationId xmlns:p14="http://schemas.microsoft.com/office/powerpoint/2010/main" val="4030187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00608" y="-243408"/>
            <a:ext cx="10646449" cy="710140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19672" y="-51485"/>
            <a:ext cx="61926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</a:rPr>
              <a:t>https://www.facebook.com/anonlineaustraliandrugdiscussion/</a:t>
            </a:r>
          </a:p>
          <a:p>
            <a:endParaRPr lang="en-AU" dirty="0">
              <a:solidFill>
                <a:schemeClr val="bg1"/>
              </a:solidFill>
            </a:endParaRPr>
          </a:p>
          <a:p>
            <a:endParaRPr lang="en-AU" dirty="0">
              <a:solidFill>
                <a:schemeClr val="bg1"/>
              </a:solidFill>
            </a:endParaRPr>
          </a:p>
          <a:p>
            <a:r>
              <a:rPr lang="en-AU" dirty="0">
                <a:solidFill>
                  <a:schemeClr val="bg1"/>
                </a:solidFill>
              </a:rPr>
              <a:t>https://anonlineaustraliandrugdiscussion.wordpress.com/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107" y="-127023"/>
            <a:ext cx="623332" cy="623332"/>
          </a:xfrm>
          <a:prstGeom prst="rect">
            <a:avLst/>
          </a:prstGeom>
        </p:spPr>
      </p:pic>
      <p:sp>
        <p:nvSpPr>
          <p:cNvPr id="9" name="AutoShape 4" descr="Image result for wordpress black"/>
          <p:cNvSpPr>
            <a:spLocks noChangeAspect="1" noChangeArrowheads="1"/>
          </p:cNvSpPr>
          <p:nvPr/>
        </p:nvSpPr>
        <p:spPr bwMode="auto">
          <a:xfrm>
            <a:off x="155575" y="-2338388"/>
            <a:ext cx="4876800" cy="487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0" name="AutoShape 6" descr="Image result for wordpress black"/>
          <p:cNvSpPr>
            <a:spLocks noChangeAspect="1" noChangeArrowheads="1"/>
          </p:cNvSpPr>
          <p:nvPr/>
        </p:nvSpPr>
        <p:spPr bwMode="auto">
          <a:xfrm>
            <a:off x="307975" y="-2185988"/>
            <a:ext cx="4876800" cy="487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1" name="AutoShape 8" descr="Image result for wordpress black"/>
          <p:cNvSpPr>
            <a:spLocks noChangeAspect="1" noChangeArrowheads="1"/>
          </p:cNvSpPr>
          <p:nvPr/>
        </p:nvSpPr>
        <p:spPr bwMode="auto">
          <a:xfrm>
            <a:off x="460375" y="-2033588"/>
            <a:ext cx="4876800" cy="487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92" y="692696"/>
            <a:ext cx="628537" cy="628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45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146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Canberra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s436853</dc:creator>
  <cp:lastModifiedBy>Liam Engel</cp:lastModifiedBy>
  <cp:revision>10</cp:revision>
  <dcterms:created xsi:type="dcterms:W3CDTF">2017-10-26T21:28:33Z</dcterms:created>
  <dcterms:modified xsi:type="dcterms:W3CDTF">2020-11-08T05:51:52Z</dcterms:modified>
</cp:coreProperties>
</file>